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8" r:id="rId5"/>
    <p:sldId id="259" r:id="rId6"/>
    <p:sldId id="263" r:id="rId7"/>
    <p:sldId id="260" r:id="rId8"/>
    <p:sldId id="262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564F-3FE4-4C3A-8CD9-C59E1DBB3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F481C-1DF9-421F-8710-2D0B5DD00E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B0387-CB26-4E62-9A6F-52E35389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BCD4-F660-4272-BBCE-A6012932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B874-ACF5-4BCE-A0BF-E38ED3D0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19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B6054-04C1-48B4-8A2C-585C54A6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E1BE3-33C7-4A2E-A2D3-D7786AC1B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373BE-2CCA-48BE-B57B-8869E2B3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5D003-5030-4E89-9D36-8981AD59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5154-A5EF-454C-BAD4-5660F45D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0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A0BC0-4351-43C5-B7E6-808385824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38F2A-992C-40E4-B934-1660A835B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A0771-D449-411D-88FC-79B7515A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562D-C44C-4BEC-B800-ECB5A168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04B77-E10C-48B5-84BA-C0BE31E6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5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DDB1-9617-4177-942F-D261B89C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AC714-0993-47A6-B48A-42056CB34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EEBB2-2593-44A5-9EF3-BCDFED23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20AD6-F904-4F8D-A6B9-5E035ABD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6593-3CBC-42C9-A6B9-BFF754A9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0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13E1-23FD-49C3-B9AD-B0336DBD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6AB5C-10E5-4A05-8495-FEAD0005E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F0B8C-B93B-4B53-B430-0DDD2BCB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EFA07-454B-4619-83F3-02303DF12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86E4D-A5E0-46F7-A762-10DF7331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1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D0DB-04B4-4DDB-B9B6-D012836C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82E8-5B3E-4D86-A175-9F961EF3A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F6374-D0D0-45B3-8DFA-09D87A516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3BDA7-0F9E-4FF9-931E-9D234D99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3ED6A-FE1A-455C-A2AB-280AC64A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F2369-C9F8-4928-9AC3-5A44095C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1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7DAC-BF92-415F-91D5-5E9D82A5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1EBAD-1209-459A-AFA2-E5B2A1D50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8DE09-5184-45D1-A1D2-734BD4747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4A59E-E292-4D47-9C4E-BE3672B26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80FD4-EA87-421C-8337-E8F91DB50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7CBB3-2FF6-4387-8152-E41E286E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90B618-E48F-4F50-AAA9-15C392AA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A9F49-A0C5-41CA-A5CB-D6301085D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5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D695-82EC-4730-BDC3-2113E7B7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3D6B0-15BF-4651-8649-85F31E4D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6D6A2-6586-4F18-B2B5-37008F35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B928F-D0F3-4EA8-9347-021DA1FF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8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2D6AE-0250-4DF0-8D46-F35AF32F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F62DB-0F20-4DA6-9FEA-68F61DEE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AA637-B629-4B98-81E6-419D364C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AD55-1CE9-404F-AA9B-34BF4C99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0E85F-FB72-4B81-8429-2E4E8ADBC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0AC37-3534-47FE-A13D-13B070346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4099A-E02B-45BC-A06C-A727D259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51524-C726-403D-947B-7D381013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B1657-F72D-4BA9-A330-79E2D956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6C2E-E9A1-4E39-B3E5-421320A0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780BD-1F56-4CC9-97DF-EEC6A1375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43D59-09F6-4559-A858-7B2F73482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7F9CF-F039-4F67-BBD6-BB5A2143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A5EF0-82C4-488E-98C2-F8120534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64143-EED1-4511-934E-89D9F4B6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5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134F31-15C6-4D3B-B749-B3B64C20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6DCF5-A8DE-4145-ACC3-169EC279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90173-F394-4877-9E2A-8F41643C2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D4FE1-7F7F-4434-84A5-BFA98F6C370D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272A1-4EC2-4169-9D82-1D9A07334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3FE77-1655-4B90-8BE5-9B5329033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62E5-EAC1-442E-A357-F4CECCB16B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CFA8C-F6EC-423A-B50B-DABAE37A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59" y="0"/>
            <a:ext cx="7395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9B930-CCBA-461B-9924-BD9485D73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60707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D725-BE50-4A6D-9174-320510F6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Plate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4A2C1-7C9B-4E75-A64E-5A05AF30E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Total observations – 8449 – very small and not ideal</a:t>
            </a:r>
          </a:p>
          <a:p>
            <a:r>
              <a:rPr lang="en-GB" dirty="0"/>
              <a:t>Observations drop off as season progresses</a:t>
            </a:r>
          </a:p>
          <a:p>
            <a:r>
              <a:rPr lang="en-GB" dirty="0"/>
              <a:t>Three-year-olds outperform in all months except May</a:t>
            </a:r>
          </a:p>
          <a:p>
            <a:r>
              <a:rPr lang="en-GB" dirty="0"/>
              <a:t>Outperformance is 26% against older horses throughout year</a:t>
            </a:r>
          </a:p>
          <a:p>
            <a:r>
              <a:rPr lang="en-GB" dirty="0"/>
              <a:t>Outperformance is 14% above average</a:t>
            </a:r>
          </a:p>
          <a:p>
            <a:r>
              <a:rPr lang="en-GB" dirty="0"/>
              <a:t>Data from August 2013 – May 2019</a:t>
            </a:r>
          </a:p>
          <a:p>
            <a:r>
              <a:rPr lang="en-GB" dirty="0"/>
              <a:t>AFP above 50% for 3yos in all months except May</a:t>
            </a:r>
          </a:p>
          <a:p>
            <a:r>
              <a:rPr lang="en-GB" dirty="0"/>
              <a:t>Does not negate evidence found in handicaps races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37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19443-7949-460F-B34D-49311AC6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368"/>
            <a:ext cx="12217468" cy="59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4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A5A86-5B6D-4C68-93BC-B70AC50E4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59" y="0"/>
            <a:ext cx="7395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6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0970-1DE2-4BCF-9CA4-72765876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Maiden Races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E86F-BCE4-44B8-BF1F-ED76D796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Total observations – 77305 – drop off sharply in second part of season</a:t>
            </a:r>
          </a:p>
          <a:p>
            <a:r>
              <a:rPr lang="en-GB" dirty="0"/>
              <a:t>Peak observations in Oct to Dec then rapid decline</a:t>
            </a:r>
          </a:p>
          <a:p>
            <a:r>
              <a:rPr lang="en-GB" dirty="0"/>
              <a:t>3yos make up 73.7% of all observations – opposite to handicaps</a:t>
            </a:r>
          </a:p>
          <a:p>
            <a:r>
              <a:rPr lang="en-GB" dirty="0"/>
              <a:t>No WFA and horses run at fixed weights</a:t>
            </a:r>
          </a:p>
          <a:p>
            <a:r>
              <a:rPr lang="en-GB" dirty="0"/>
              <a:t>3yos outperform by 24.8% against older horses and 5% above average</a:t>
            </a:r>
          </a:p>
          <a:p>
            <a:r>
              <a:rPr lang="en-GB" dirty="0"/>
              <a:t>3yos outperform on Impact Value in all months</a:t>
            </a:r>
          </a:p>
          <a:p>
            <a:r>
              <a:rPr lang="en-GB" dirty="0"/>
              <a:t>3yous outperform on AFP in 8 of 12 months</a:t>
            </a:r>
          </a:p>
          <a:p>
            <a:r>
              <a:rPr lang="en-GB" dirty="0"/>
              <a:t>Rapid decay in data integrity post January as poorer class 4yos cannot break Maiden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0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1C754-8AEC-4D16-82EF-E0BCC616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367"/>
            <a:ext cx="12192000" cy="594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25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D9020-5772-4AC4-B247-6F5172CB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59" y="0"/>
            <a:ext cx="7395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66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154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Plate Races</vt:lpstr>
      <vt:lpstr>PowerPoint Presentation</vt:lpstr>
      <vt:lpstr>PowerPoint Presentation</vt:lpstr>
      <vt:lpstr>Maiden Races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TLMN</dc:creator>
  <cp:lastModifiedBy>Lance Benson</cp:lastModifiedBy>
  <cp:revision>7</cp:revision>
  <cp:lastPrinted>2019-06-23T09:23:36Z</cp:lastPrinted>
  <dcterms:created xsi:type="dcterms:W3CDTF">2019-06-23T09:20:13Z</dcterms:created>
  <dcterms:modified xsi:type="dcterms:W3CDTF">2019-06-25T06:09:40Z</dcterms:modified>
</cp:coreProperties>
</file>